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3" r:id="rId4"/>
    <p:sldId id="264" r:id="rId5"/>
    <p:sldId id="265" r:id="rId6"/>
    <p:sldId id="257" r:id="rId7"/>
    <p:sldId id="258" r:id="rId8"/>
    <p:sldId id="261" r:id="rId9"/>
    <p:sldId id="259" r:id="rId10"/>
    <p:sldId id="260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51CDC-4B13-4D52-8B2B-7B2361E33D66}" type="datetimeFigureOut">
              <a:rPr lang="it-IT" smtClean="0"/>
              <a:pPr/>
              <a:t>23/10/2017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2C23D-74EE-4A71-BD8D-764AA79115E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01908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63CD-5905-4E0D-93F8-4227A1AB9A59}" type="datetime1">
              <a:rPr lang="it-IT" smtClean="0"/>
              <a:pPr/>
              <a:t>23/10/2017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formazione "Applicazioni digitali nella didattica" I.C. "Via di Casalotti 259" a.s. 2017/2018 docente Piva Mariagrazia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6084-F55F-4974-B4F9-15AF6E0943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2199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6B8F-FD74-4C03-A7B4-C66E5266CAB0}" type="datetime1">
              <a:rPr lang="it-IT" smtClean="0"/>
              <a:pPr/>
              <a:t>23/10/2017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formazione "Applicazioni digitali nella didattica" I.C. "Via di Casalotti 259" a.s. 2017/2018 docente Piva Mariagrazia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6084-F55F-4974-B4F9-15AF6E0943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9022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F816-BD8F-46C6-BFDB-A854045414DC}" type="datetime1">
              <a:rPr lang="it-IT" smtClean="0"/>
              <a:pPr/>
              <a:t>23/10/2017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formazione "Applicazioni digitali nella didattica" I.C. "Via di Casalotti 259" a.s. 2017/2018 docente Piva Mariagrazia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6084-F55F-4974-B4F9-15AF6E0943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2517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F550-FFF5-4F80-BCBE-D1AEB36548DB}" type="datetime1">
              <a:rPr lang="it-IT" smtClean="0"/>
              <a:pPr/>
              <a:t>23/10/2017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formazione "Applicazioni digitali nella didattica" I.C. "Via di Casalotti 259" a.s. 2017/2018 docente Piva Mariagrazia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6084-F55F-4974-B4F9-15AF6E0943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1635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DD2C-9702-40B0-A82C-A2EAE9E48514}" type="datetime1">
              <a:rPr lang="it-IT" smtClean="0"/>
              <a:pPr/>
              <a:t>23/10/2017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formazione "Applicazioni digitali nella didattica" I.C. "Via di Casalotti 259" a.s. 2017/2018 docente Piva Mariagrazia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6084-F55F-4974-B4F9-15AF6E0943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8194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0AC2-2A62-4D11-B782-4F63BAB7C19E}" type="datetime1">
              <a:rPr lang="it-IT" smtClean="0"/>
              <a:pPr/>
              <a:t>23/10/2017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formazione "Applicazioni digitali nella didattica" I.C. "Via di Casalotti 259" a.s. 2017/2018 docente Piva Mariagrazia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6084-F55F-4974-B4F9-15AF6E0943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3343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786-8DD9-4139-9927-3F87E1506148}" type="datetime1">
              <a:rPr lang="it-IT" smtClean="0"/>
              <a:pPr/>
              <a:t>23/10/2017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formazione "Applicazioni digitali nella didattica" I.C. "Via di Casalotti 259" a.s. 2017/2018 docente Piva Mariagrazia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6084-F55F-4974-B4F9-15AF6E0943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4353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71E1-6BC1-4509-A060-ED8AFBA5B8C2}" type="datetime1">
              <a:rPr lang="it-IT" smtClean="0"/>
              <a:pPr/>
              <a:t>23/10/2017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formazione "Applicazioni digitali nella didattica" I.C. "Via di Casalotti 259" a.s. 2017/2018 docente Piva Mariagrazia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6084-F55F-4974-B4F9-15AF6E0943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0241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66AA-0705-4D83-BF42-09D8DF2F8127}" type="datetime1">
              <a:rPr lang="it-IT" smtClean="0"/>
              <a:pPr/>
              <a:t>23/10/2017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formazione "Applicazioni digitali nella didattica" I.C. "Via di Casalotti 259" a.s. 2017/2018 docente Piva Mariagrazia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6084-F55F-4974-B4F9-15AF6E0943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0708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632B-860B-437C-8E88-19A1F83901DB}" type="datetime1">
              <a:rPr lang="it-IT" smtClean="0"/>
              <a:pPr/>
              <a:t>23/10/2017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formazione "Applicazioni digitali nella didattica" I.C. "Via di Casalotti 259" a.s. 2017/2018 docente Piva Mariagrazia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6084-F55F-4974-B4F9-15AF6E0943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5942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2A55-6D6A-4CB8-A52F-6DA993D366AA}" type="datetime1">
              <a:rPr lang="it-IT" smtClean="0"/>
              <a:pPr/>
              <a:t>23/10/2017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formazione "Applicazioni digitali nella didattica" I.C. "Via di Casalotti 259" a.s. 2017/2018 docente Piva Mariagrazia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6084-F55F-4974-B4F9-15AF6E0943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5162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C91CF-F552-426C-8686-FDAC4CA892AC}" type="datetime1">
              <a:rPr lang="it-IT" smtClean="0"/>
              <a:pPr/>
              <a:t>23/10/2017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corso formazione "Applicazioni digitali nella didattica" I.C. "Via di Casalotti 259" a.s. 2017/2018 docente Piva Mariagrazia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26084-F55F-4974-B4F9-15AF6E0943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7145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899592" y="1916832"/>
            <a:ext cx="7200800" cy="3888432"/>
          </a:xfrm>
        </p:spPr>
        <p:txBody>
          <a:bodyPr>
            <a:noAutofit/>
          </a:bodyPr>
          <a:lstStyle/>
          <a:p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Corso di formazione </a:t>
            </a:r>
          </a:p>
          <a:p>
            <a:r>
              <a:rPr lang="it-IT" sz="2000" dirty="0" err="1" smtClean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a.s.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2017/2018</a:t>
            </a:r>
          </a:p>
          <a:p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I.C. “Via di </a:t>
            </a:r>
            <a:r>
              <a:rPr lang="it-IT" sz="2000" dirty="0" err="1" smtClean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Casalotti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259 Roma </a:t>
            </a:r>
          </a:p>
          <a:p>
            <a:endParaRPr lang="it-IT" dirty="0" smtClean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Docente dott.ssa Piva Mariagrazia</a:t>
            </a:r>
            <a:endParaRPr lang="it-IT" sz="1800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1475656" y="6237312"/>
            <a:ext cx="6696744" cy="365125"/>
          </a:xfrm>
        </p:spPr>
        <p:txBody>
          <a:bodyPr/>
          <a:lstStyle/>
          <a:p>
            <a:r>
              <a:rPr lang="it-IT" smtClean="0"/>
              <a:t>corso formazione "Applicazioni digitali nella didattica" I.C. "Via di Casalotti 259" a.s. 2017/2018 docente Piva Mariagrazia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83568" y="1412776"/>
            <a:ext cx="77048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Applicazioni digitali nella didattica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1690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4680520" cy="365125"/>
          </a:xfrm>
        </p:spPr>
        <p:txBody>
          <a:bodyPr/>
          <a:lstStyle/>
          <a:p>
            <a:r>
              <a:rPr lang="it-IT" smtClean="0"/>
              <a:t>corso formazione "Applicazioni digitali nella didattica" I.C. "Via di Casalotti 259" a.s. 2017/2018 docente Piva Mariagrazia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323528" y="1434449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467544" y="511119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u="sng" dirty="0" smtClean="0">
              <a:solidFill>
                <a:srgbClr val="002060"/>
              </a:solidFill>
            </a:endParaRPr>
          </a:p>
          <a:p>
            <a:endParaRPr lang="it-IT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400" b="1" u="sng" dirty="0">
                <a:solidFill>
                  <a:srgbClr val="002060"/>
                </a:solidFill>
              </a:rPr>
              <a:t>Lezioni su contenuti disciplinari realizzate con </a:t>
            </a:r>
            <a:r>
              <a:rPr lang="it-IT" sz="2400" b="1" u="sng" dirty="0" err="1">
                <a:solidFill>
                  <a:srgbClr val="002060"/>
                </a:solidFill>
              </a:rPr>
              <a:t>Padlet</a:t>
            </a:r>
            <a:endParaRPr lang="it-IT" sz="2400" b="1" u="sng" dirty="0">
              <a:solidFill>
                <a:srgbClr val="002060"/>
              </a:solidFill>
            </a:endParaRPr>
          </a:p>
          <a:p>
            <a:endParaRPr lang="it-IT" sz="2400" dirty="0"/>
          </a:p>
          <a:p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</a:rPr>
              <a:t>Padlet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, una Applicazione Web che consente di raccogliere facilmente in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un’unica pagina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online, contenuti multimediali da pubblicare e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condividere. E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’ una vera e propria“bacheca virtuale” sulla quale possiamo caricare e posizionare dove vogliamo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qualsiasi tipo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di file: immagini, pdf, video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o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</a:rPr>
              <a:t>links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per accedere a siti o ad altri servizi online condivisibili (ad es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</a:rPr>
              <a:t>files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su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</a:rPr>
              <a:t>GoogleDrive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endParaRPr lang="it-IT" sz="2000" dirty="0" smtClean="0">
              <a:solidFill>
                <a:srgbClr val="002060"/>
              </a:solidFill>
              <a:latin typeface="Bauhaus 93" panose="04030905020B02020C02" pitchFamily="82" charset="0"/>
              <a:ea typeface="+mj-ea"/>
              <a:cs typeface="Aharoni" panose="02010803020104030203" pitchFamily="2" charset="-79"/>
            </a:endParaRPr>
          </a:p>
          <a:p>
            <a:r>
              <a:rPr lang="it-IT" dirty="0"/>
              <a:t> </a:t>
            </a:r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085184"/>
            <a:ext cx="1280170" cy="12801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62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Il primo vantaggio è la facilità di utilizzo, perché con un semplice doppio click si apre la finestra contestuale per procedere con l’inserimento del nostro post e dei rispettivi allegati (oppure si può utilizzare la procedura di trascinamento del file , dal nostro PC alla “bacheca”).</a:t>
            </a:r>
          </a:p>
          <a:p>
            <a:endParaRPr lang="it-IT" sz="2400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 smtClean="0"/>
              <a:t>Padlet</a:t>
            </a:r>
            <a:r>
              <a:rPr lang="it-IT" dirty="0" smtClean="0"/>
              <a:t> offre </a:t>
            </a:r>
            <a:r>
              <a:rPr lang="it-IT" dirty="0"/>
              <a:t>differenti opzioni di visualizzazione e condivisione: si può rendere privato il </a:t>
            </a:r>
            <a:r>
              <a:rPr lang="it-IT" dirty="0" smtClean="0"/>
              <a:t>nostro </a:t>
            </a:r>
            <a:r>
              <a:rPr lang="it-IT" dirty="0" err="1" smtClean="0"/>
              <a:t>Padlet</a:t>
            </a:r>
            <a:r>
              <a:rPr lang="it-IT" dirty="0"/>
              <a:t>, pubblico, o protetto con una password</a:t>
            </a:r>
            <a:r>
              <a:rPr lang="it-IT" dirty="0" smtClean="0"/>
              <a:t>.</a:t>
            </a:r>
          </a:p>
          <a:p>
            <a:r>
              <a:rPr lang="it-IT" dirty="0"/>
              <a:t>Si può condividere il link e permettere </a:t>
            </a:r>
            <a:r>
              <a:rPr lang="it-IT" dirty="0" smtClean="0"/>
              <a:t>a chi </a:t>
            </a:r>
            <a:r>
              <a:rPr lang="it-IT" dirty="0"/>
              <a:t>accede di inserire il proprio post oppure si possono abilitare delle persone </a:t>
            </a:r>
            <a:r>
              <a:rPr lang="it-IT" dirty="0" smtClean="0"/>
              <a:t>specifiche tramite e-mail</a:t>
            </a:r>
          </a:p>
          <a:p>
            <a:r>
              <a:rPr lang="it-IT" dirty="0"/>
              <a:t>Queste diverse possibilità rendono interessante l'uso di </a:t>
            </a:r>
            <a:r>
              <a:rPr lang="it-IT" dirty="0" err="1" smtClean="0"/>
              <a:t>Padlet</a:t>
            </a:r>
            <a:r>
              <a:rPr lang="it-IT" dirty="0" smtClean="0"/>
              <a:t> nella </a:t>
            </a:r>
            <a:r>
              <a:rPr lang="it-IT" dirty="0"/>
              <a:t>didattica perché consentono di creare gruppi di studenti che lavorino in </a:t>
            </a:r>
            <a:r>
              <a:rPr lang="it-IT" dirty="0" smtClean="0"/>
              <a:t>modalità collaborativa </a:t>
            </a:r>
            <a:r>
              <a:rPr lang="it-IT" dirty="0"/>
              <a:t>e online su un progetto.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>L’utilizzo è semplice e intuitivo:</a:t>
            </a:r>
            <a:br>
              <a:rPr lang="it-IT" sz="3100" dirty="0" smtClean="0"/>
            </a:br>
            <a:r>
              <a:rPr lang="it-IT" sz="3100" dirty="0" smtClean="0"/>
              <a:t>-Accedere al sito https://it.padlet.com/ e procedere con la registrazione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formazione "Applicazioni digitali nella didattica" I.C. "Via di Casalotti 259" a.s. 2017/2018 docente Piva Mariagrazia</a:t>
            </a:r>
            <a:endParaRPr lang="it-IT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132856"/>
            <a:ext cx="17621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200" dirty="0" smtClean="0"/>
              <a:t>Le nuove tecnologie possono svolgere un importante ruolo nella trasformazione del sistema educativo: sono in grado di arricchire il processo di apprendimento.</a:t>
            </a:r>
          </a:p>
          <a:p>
            <a:r>
              <a:rPr lang="it-IT" sz="2200" dirty="0" smtClean="0"/>
              <a:t>Sono inoltre un mezzo per costruire metodi innovativi di insegnamento e apprendimento andando oltre il concetto di aula PC 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464496" cy="365125"/>
          </a:xfrm>
        </p:spPr>
        <p:txBody>
          <a:bodyPr/>
          <a:lstStyle/>
          <a:p>
            <a:r>
              <a:rPr lang="it-IT" dirty="0" smtClean="0"/>
              <a:t>corso formazione "Applicazioni digitali nella didattica" I.C. "Via di </a:t>
            </a:r>
            <a:r>
              <a:rPr lang="it-IT" dirty="0" err="1" smtClean="0"/>
              <a:t>Casalotti</a:t>
            </a:r>
            <a:r>
              <a:rPr lang="it-IT" dirty="0" smtClean="0"/>
              <a:t> 259" </a:t>
            </a:r>
            <a:r>
              <a:rPr lang="it-IT" dirty="0" err="1" smtClean="0"/>
              <a:t>a.s.</a:t>
            </a:r>
            <a:r>
              <a:rPr lang="it-IT" dirty="0" smtClean="0"/>
              <a:t> 2017/2018 docente Piva </a:t>
            </a:r>
            <a:r>
              <a:rPr lang="it-IT" dirty="0" err="1" smtClean="0"/>
              <a:t>Mariagrazia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b="1" dirty="0" smtClean="0"/>
              <a:t> </a:t>
            </a:r>
            <a:r>
              <a:rPr lang="it-IT" sz="2800" dirty="0" smtClean="0"/>
              <a:t>Apprendimento multisensoriale mediato dalle nuove tecnologie</a:t>
            </a:r>
          </a:p>
          <a:p>
            <a:pPr lvl="0"/>
            <a:r>
              <a:rPr lang="it-IT" sz="2800" dirty="0" smtClean="0"/>
              <a:t>apprendimento visivo (immagini fisse e in movimento, schemi, mappe mentali e concettuali, filmati)</a:t>
            </a:r>
          </a:p>
          <a:p>
            <a:pPr lvl="0"/>
            <a:r>
              <a:rPr lang="it-IT" sz="2800" dirty="0" smtClean="0"/>
              <a:t>apprendimento uditivo (registrazioni/sintesi vocali, attività che accentuano il ritmo, il tono e il volume della voce) </a:t>
            </a:r>
          </a:p>
          <a:p>
            <a:pPr lvl="0"/>
            <a:r>
              <a:rPr lang="it-IT" sz="2800" dirty="0" smtClean="0"/>
              <a:t>apprendimento cinestesico (attività pratiche: far disegnare, costruire mappe, laboratori, ecc.) 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4608512" cy="365125"/>
          </a:xfrm>
        </p:spPr>
        <p:txBody>
          <a:bodyPr/>
          <a:lstStyle/>
          <a:p>
            <a:r>
              <a:rPr lang="it-IT" dirty="0" smtClean="0"/>
              <a:t>corso formazione "Applicazioni digitali nella didattica" I.C. "Via di </a:t>
            </a:r>
            <a:r>
              <a:rPr lang="it-IT" dirty="0" err="1" smtClean="0"/>
              <a:t>Casalotti</a:t>
            </a:r>
            <a:r>
              <a:rPr lang="it-IT" dirty="0" smtClean="0"/>
              <a:t> 259" </a:t>
            </a:r>
            <a:r>
              <a:rPr lang="it-IT" dirty="0" err="1" smtClean="0"/>
              <a:t>a.s.</a:t>
            </a:r>
            <a:r>
              <a:rPr lang="it-IT" dirty="0" smtClean="0"/>
              <a:t> 2017/2018 docente Piva </a:t>
            </a:r>
            <a:r>
              <a:rPr lang="it-IT" dirty="0" err="1" smtClean="0"/>
              <a:t>Mariagrazia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2000" b="1" dirty="0" smtClean="0"/>
              <a:t>L’importanza del canale visivo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b="1" dirty="0" smtClean="0"/>
              <a:t>L'utilizzo di elementi visivi (statici o dinamici), in particolare stimola</a:t>
            </a:r>
            <a:r>
              <a:rPr lang="it-IT" sz="2000" dirty="0" smtClean="0"/>
              <a:t/>
            </a:r>
            <a:br>
              <a:rPr lang="it-IT" sz="2000" dirty="0" smtClean="0"/>
            </a:b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/>
              <a:t>APPRENDIMENTO COOPERATIVO</a:t>
            </a:r>
          </a:p>
          <a:p>
            <a:pPr>
              <a:buNone/>
            </a:pPr>
            <a:r>
              <a:rPr lang="it-IT" sz="2000" dirty="0" smtClean="0"/>
              <a:t>Insiemi di principi e tecniche per far lavorare insiemi gli alunni, in piccolo gruppo, generalmente eterogeneo, con una valutazione sia a livello sociale sia a livello cognitivo. Sviluppa:</a:t>
            </a:r>
          </a:p>
          <a:p>
            <a:r>
              <a:rPr lang="it-IT" sz="2000" dirty="0" smtClean="0"/>
              <a:t>le abilità dello studente di analizzare e processare l'informazione, </a:t>
            </a:r>
          </a:p>
          <a:p>
            <a:r>
              <a:rPr lang="it-IT" sz="2000" dirty="0" smtClean="0"/>
              <a:t>le capacità di astrazione, </a:t>
            </a:r>
          </a:p>
          <a:p>
            <a:r>
              <a:rPr lang="it-IT" sz="2000" dirty="0" smtClean="0"/>
              <a:t>la memorizzazione dei materiali, </a:t>
            </a:r>
          </a:p>
          <a:p>
            <a:r>
              <a:rPr lang="it-IT" sz="2000" dirty="0" smtClean="0"/>
              <a:t>l'apprendimento cooperativo, </a:t>
            </a:r>
          </a:p>
          <a:p>
            <a:r>
              <a:rPr lang="it-IT" sz="2000" dirty="0" smtClean="0"/>
              <a:t>la motivazione e il coinvolgimento attivo, </a:t>
            </a:r>
          </a:p>
          <a:p>
            <a:r>
              <a:rPr lang="it-IT" sz="2000" dirty="0" smtClean="0"/>
              <a:t>le abilità motorie, </a:t>
            </a:r>
          </a:p>
          <a:p>
            <a:r>
              <a:rPr lang="it-IT" sz="2000" dirty="0" smtClean="0"/>
              <a:t>l'attenzione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979712" y="6356350"/>
            <a:ext cx="4968552" cy="365125"/>
          </a:xfrm>
        </p:spPr>
        <p:txBody>
          <a:bodyPr/>
          <a:lstStyle/>
          <a:p>
            <a:r>
              <a:rPr lang="it-IT" dirty="0" smtClean="0"/>
              <a:t>corso formazione "Applicazioni digitali nella didattica" I.C. "Via di </a:t>
            </a:r>
            <a:r>
              <a:rPr lang="it-IT" dirty="0" err="1" smtClean="0"/>
              <a:t>Casalotti</a:t>
            </a:r>
            <a:r>
              <a:rPr lang="it-IT" dirty="0" smtClean="0"/>
              <a:t> 259" </a:t>
            </a:r>
            <a:r>
              <a:rPr lang="it-IT" dirty="0" err="1" smtClean="0"/>
              <a:t>a.s.</a:t>
            </a:r>
            <a:r>
              <a:rPr lang="it-IT" dirty="0" smtClean="0"/>
              <a:t> 2017/2018 docente Piva </a:t>
            </a:r>
            <a:r>
              <a:rPr lang="it-IT" dirty="0" err="1" smtClean="0"/>
              <a:t>Mariagrazia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APPRENDIMENTO COOPERATIVO</a:t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E’ UN MODELLO </a:t>
            </a:r>
            <a:r>
              <a:rPr lang="it-IT" dirty="0" err="1" smtClean="0"/>
              <a:t>DI</a:t>
            </a:r>
            <a:r>
              <a:rPr lang="it-IT" dirty="0" smtClean="0"/>
              <a:t> GESTIONE DELLA CLASSE BASATO SU METODOLOGIE PROATTIVE CHE ATTUANO:</a:t>
            </a:r>
          </a:p>
          <a:p>
            <a:pPr lvl="0"/>
            <a:r>
              <a:rPr lang="it-IT" dirty="0" smtClean="0"/>
              <a:t> INTERDIPENDENZA POSITIVA (PENSARE IL GRUPPO COME UNA SQUADRA)</a:t>
            </a:r>
          </a:p>
          <a:p>
            <a:pPr lvl="0"/>
            <a:r>
              <a:rPr lang="it-IT" dirty="0" smtClean="0"/>
              <a:t>L’ESERCIZIO DELLE ABILITA’ SOCIALI</a:t>
            </a:r>
          </a:p>
          <a:p>
            <a:pPr lvl="0"/>
            <a:r>
              <a:rPr lang="it-IT" dirty="0" smtClean="0"/>
              <a:t> L’UTILIZZO DEL PROBLEM SOLVING</a:t>
            </a:r>
          </a:p>
          <a:p>
            <a:pPr lvl="0"/>
            <a:r>
              <a:rPr lang="it-IT" dirty="0" smtClean="0"/>
              <a:t>LA MEDIAZIONE DIDATTICA</a:t>
            </a:r>
          </a:p>
          <a:p>
            <a:pPr lvl="0"/>
            <a:r>
              <a:rPr lang="it-IT" dirty="0" smtClean="0"/>
              <a:t>LO SVILUPPO DEL PENSIERO CREATIVO</a:t>
            </a:r>
          </a:p>
          <a:p>
            <a:pPr lvl="0"/>
            <a:r>
              <a:rPr lang="it-IT" dirty="0" smtClean="0"/>
              <a:t>LA PROMOZIONE DEI CONTRATTI FORMATIVI</a:t>
            </a:r>
          </a:p>
          <a:p>
            <a:pPr lvl="0"/>
            <a:r>
              <a:rPr lang="it-IT" dirty="0" smtClean="0"/>
              <a:t>LA RESPONSABILITA’  INDIVIDUALE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5040560" cy="365125"/>
          </a:xfrm>
        </p:spPr>
        <p:txBody>
          <a:bodyPr/>
          <a:lstStyle/>
          <a:p>
            <a:r>
              <a:rPr lang="it-IT" dirty="0" smtClean="0"/>
              <a:t>corso formazione "Applicazioni digitali nella didattica" I.C. "Via di </a:t>
            </a:r>
            <a:r>
              <a:rPr lang="it-IT" dirty="0" err="1" smtClean="0"/>
              <a:t>Casalotti</a:t>
            </a:r>
            <a:r>
              <a:rPr lang="it-IT" dirty="0" smtClean="0"/>
              <a:t> 259" </a:t>
            </a:r>
            <a:r>
              <a:rPr lang="it-IT" dirty="0" err="1" smtClean="0"/>
              <a:t>a.s.</a:t>
            </a:r>
            <a:r>
              <a:rPr lang="it-IT" dirty="0" smtClean="0"/>
              <a:t> 2017/2018 docente Piva </a:t>
            </a:r>
            <a:r>
              <a:rPr lang="it-IT" dirty="0" err="1" smtClean="0"/>
              <a:t>Mariagrazia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Programmazione attività </a:t>
            </a:r>
            <a:r>
              <a:rPr lang="it-IT" dirty="0" err="1" smtClean="0">
                <a:solidFill>
                  <a:schemeClr val="tx2">
                    <a:lumMod val="50000"/>
                  </a:schemeClr>
                </a:solidFill>
              </a:rPr>
              <a:t>laboratoriale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t-IT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del corso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endParaRPr lang="it-IT" sz="2200" dirty="0" smtClean="0"/>
          </a:p>
          <a:p>
            <a:r>
              <a:rPr lang="it-IT" sz="2200" dirty="0" smtClean="0"/>
              <a:t>Saper utilizzare le metodologie che favoriscono una didattica inclusiva </a:t>
            </a:r>
          </a:p>
          <a:p>
            <a:r>
              <a:rPr lang="it-IT" sz="2200" dirty="0" smtClean="0"/>
              <a:t>Saper realizzare unità di apprendimento per compensare e includere attraverso la didattica multisensoriale e l’interazione multimediale</a:t>
            </a:r>
          </a:p>
          <a:p>
            <a:r>
              <a:rPr lang="it-IT" sz="2200" dirty="0" smtClean="0"/>
              <a:t>Saper realizzare unità di apprendimento con contenuti interattivi utilizzando i software e le applicazioni digitali presentati.</a:t>
            </a:r>
          </a:p>
          <a:p>
            <a:r>
              <a:rPr lang="it-IT" sz="2200" dirty="0" smtClean="0"/>
              <a:t>Trasformare i contenuti disciplinari in progetto che sfruttino l’uso delle tecnologie. </a:t>
            </a:r>
          </a:p>
          <a:p>
            <a:r>
              <a:rPr lang="it-IT" sz="2200" dirty="0" smtClean="0"/>
              <a:t>Sviluppare il pensiero computazionale </a:t>
            </a:r>
          </a:p>
          <a:p>
            <a:r>
              <a:rPr lang="it-IT" sz="2200" dirty="0" smtClean="0"/>
              <a:t>Creare </a:t>
            </a:r>
            <a:r>
              <a:rPr lang="it-IT" sz="2200" dirty="0" err="1" smtClean="0"/>
              <a:t>videolezioni</a:t>
            </a:r>
            <a:r>
              <a:rPr lang="it-IT" sz="2200" dirty="0" smtClean="0"/>
              <a:t> </a:t>
            </a:r>
          </a:p>
          <a:p>
            <a:r>
              <a:rPr lang="it-IT" sz="2200" dirty="0" smtClean="0"/>
              <a:t>Creare poster multimediali</a:t>
            </a:r>
            <a:endParaRPr lang="it-IT" sz="22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475656" y="6356350"/>
            <a:ext cx="5400600" cy="365125"/>
          </a:xfrm>
        </p:spPr>
        <p:txBody>
          <a:bodyPr/>
          <a:lstStyle/>
          <a:p>
            <a:r>
              <a:rPr lang="it-IT" smtClean="0"/>
              <a:t>corso formazione "Applicazioni digitali nella didattica" I.C. "Via di Casalotti 259" a.s. 2017/2018 docente Piva Mariagrazia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69852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CONTENUTI</a:t>
            </a:r>
            <a:b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err="1" smtClean="0"/>
              <a:t>Screncast</a:t>
            </a:r>
            <a:r>
              <a:rPr lang="it-IT" dirty="0" smtClean="0"/>
              <a:t> o </a:t>
            </a:r>
            <a:r>
              <a:rPr lang="it-IT" dirty="0" err="1" smtClean="0"/>
              <a:t>matic</a:t>
            </a:r>
            <a:r>
              <a:rPr lang="it-IT" dirty="0" smtClean="0"/>
              <a:t> per realizzare </a:t>
            </a:r>
            <a:r>
              <a:rPr lang="it-IT" dirty="0" err="1" smtClean="0"/>
              <a:t>videolezioni</a:t>
            </a:r>
            <a:endParaRPr lang="it-IT" dirty="0" smtClean="0"/>
          </a:p>
          <a:p>
            <a:r>
              <a:rPr lang="it-IT" dirty="0" err="1" smtClean="0"/>
              <a:t>Padlet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Videoscrabe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5904656" cy="365125"/>
          </a:xfrm>
        </p:spPr>
        <p:txBody>
          <a:bodyPr/>
          <a:lstStyle/>
          <a:p>
            <a:r>
              <a:rPr lang="it-IT" smtClean="0"/>
              <a:t>corso formazione "Applicazioni digitali nella didattica" I.C. "Via di Casalotti 259" a.s. 2017/2018 docente Piva Mariagrazia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702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     Ogni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incontro è strutturato in una prima parte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introduttiva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della durata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di 30/45 minuti, nella quale vengono presentati i software e gli strumenti digitali di cui sopra e una seconda parte, la più importante, in cui tali contenuti vengono direttamente sperimentati dai corsisti, che saranno invitati, a gruppi a coppie o individualmente, a produrre lezioni digitali, sugli argomenti da loro scelti.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I prodotti di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didattica digitale saranno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inviati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al tutor (nel caso di prodotti online, come i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</a:rPr>
              <a:t>padlet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, si salveranno i link).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896544" cy="365125"/>
          </a:xfrm>
        </p:spPr>
        <p:txBody>
          <a:bodyPr/>
          <a:lstStyle/>
          <a:p>
            <a:r>
              <a:rPr lang="it-IT" dirty="0" smtClean="0"/>
              <a:t>corso formazione "Applicazioni digitali nella didattica" I.C. "Via di </a:t>
            </a:r>
            <a:r>
              <a:rPr lang="it-IT" dirty="0" err="1" smtClean="0"/>
              <a:t>Casalotti</a:t>
            </a:r>
            <a:r>
              <a:rPr lang="it-IT" dirty="0" smtClean="0"/>
              <a:t> 259" </a:t>
            </a:r>
            <a:r>
              <a:rPr lang="it-IT" dirty="0" err="1" smtClean="0"/>
              <a:t>a.s.</a:t>
            </a:r>
            <a:r>
              <a:rPr lang="it-IT" dirty="0" smtClean="0"/>
              <a:t> 2017/2018 docente Piva </a:t>
            </a:r>
            <a:r>
              <a:rPr lang="it-IT" dirty="0" err="1" smtClean="0"/>
              <a:t>Mariagrazia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653136"/>
            <a:ext cx="1944216" cy="123409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653136"/>
            <a:ext cx="2024642" cy="1285487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725144"/>
            <a:ext cx="1676400" cy="12096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6100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PRODOTTI</a:t>
            </a:r>
            <a:b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 err="1" smtClean="0"/>
              <a:t>Videolezioni</a:t>
            </a:r>
            <a:r>
              <a:rPr lang="it-IT" dirty="0" smtClean="0"/>
              <a:t> su contenuti disciplinari realizzate con il programma </a:t>
            </a:r>
            <a:r>
              <a:rPr lang="it-IT" dirty="0" err="1" smtClean="0"/>
              <a:t>Screencast</a:t>
            </a:r>
            <a:r>
              <a:rPr lang="it-IT" dirty="0" smtClean="0"/>
              <a:t> o </a:t>
            </a:r>
            <a:r>
              <a:rPr lang="it-IT" dirty="0" err="1" smtClean="0"/>
              <a:t>matic</a:t>
            </a:r>
            <a:r>
              <a:rPr lang="it-IT" dirty="0" smtClean="0"/>
              <a:t> da utilizzare </a:t>
            </a:r>
          </a:p>
          <a:p>
            <a:pPr marL="0" indent="0">
              <a:buNone/>
            </a:pPr>
            <a:r>
              <a:rPr lang="it-IT" dirty="0" smtClean="0"/>
              <a:t>     nella metodologia della </a:t>
            </a:r>
            <a:r>
              <a:rPr lang="it-IT" dirty="0" err="1" smtClean="0"/>
              <a:t>Flipped</a:t>
            </a:r>
            <a:r>
              <a:rPr lang="it-IT" dirty="0" smtClean="0"/>
              <a:t> classroom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/>
              <a:t> 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4896544" cy="365125"/>
          </a:xfrm>
        </p:spPr>
        <p:txBody>
          <a:bodyPr/>
          <a:lstStyle/>
          <a:p>
            <a:r>
              <a:rPr lang="it-IT" smtClean="0"/>
              <a:t>corso formazione "Applicazioni digitali nella didattica" I.C. "Via di Casalotti 259" a.s. 2017/2018 docente Piva Mariagrazia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09120"/>
            <a:ext cx="374332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005064"/>
            <a:ext cx="1581833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8159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827</Words>
  <Application>Microsoft Office PowerPoint</Application>
  <PresentationFormat>Presentazione su schermo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Diapositiva 1</vt:lpstr>
      <vt:lpstr>Diapositiva 2</vt:lpstr>
      <vt:lpstr>Diapositiva 3</vt:lpstr>
      <vt:lpstr>L’importanza del canale visivo L'utilizzo di elementi visivi (statici o dinamici), in particolare stimola </vt:lpstr>
      <vt:lpstr>APPRENDIMENTO COOPERATIVO </vt:lpstr>
      <vt:lpstr>Programmazione attività laboratoriale del corso</vt:lpstr>
      <vt:lpstr>CONTENUTI </vt:lpstr>
      <vt:lpstr>Diapositiva 8</vt:lpstr>
      <vt:lpstr>PRODOTTI </vt:lpstr>
      <vt:lpstr>   </vt:lpstr>
      <vt:lpstr>Diapositiva 11</vt:lpstr>
      <vt:lpstr>Diapositiva 12</vt:lpstr>
      <vt:lpstr> L’utilizzo è semplice e intuitivo: -Accedere al sito https://it.padlet.com/ e procedere con la registrazione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Mariagrazia Piva</cp:lastModifiedBy>
  <cp:revision>30</cp:revision>
  <dcterms:created xsi:type="dcterms:W3CDTF">2016-04-19T21:22:53Z</dcterms:created>
  <dcterms:modified xsi:type="dcterms:W3CDTF">2017-10-23T18:33:27Z</dcterms:modified>
</cp:coreProperties>
</file>